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1"/>
  </p:notesMasterIdLst>
  <p:handoutMasterIdLst>
    <p:handoutMasterId r:id="rId12"/>
  </p:handoutMasterIdLst>
  <p:sldIdLst>
    <p:sldId id="261" r:id="rId3"/>
    <p:sldId id="262" r:id="rId4"/>
    <p:sldId id="263" r:id="rId5"/>
    <p:sldId id="267" r:id="rId6"/>
    <p:sldId id="268" r:id="rId7"/>
    <p:sldId id="269" r:id="rId8"/>
    <p:sldId id="265" r:id="rId9"/>
    <p:sldId id="266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52"/>
  </p:normalViewPr>
  <p:slideViewPr>
    <p:cSldViewPr snapToGrid="0" snapToObjects="1">
      <p:cViewPr varScale="1">
        <p:scale>
          <a:sx n="87" d="100"/>
          <a:sy n="87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30-4-2019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30-4-2019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04F5-1DDB-433A-9F56-F69ABF3D82C1}" type="datetime1">
              <a:rPr lang="nl-BE" smtClean="0"/>
              <a:t>30/04/2019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A0AE-89F5-40F4-A8AC-2CFB7172A437}" type="datetime1">
              <a:rPr lang="nl-BE" smtClean="0"/>
              <a:t>30/04/2019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91C0-052E-4374-9F7B-8DF3098847EC}" type="datetime1">
              <a:rPr lang="nl-BE" smtClean="0"/>
              <a:t>30/04/2019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B7CBA-08E0-4FB9-BBC7-B0F9EE30FC23}" type="datetime1">
              <a:rPr lang="nl-BE" smtClean="0"/>
              <a:t>30/04/2019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1F9E-F395-4802-BA0E-A579FF58717F}" type="datetime1">
              <a:rPr lang="nl-BE" smtClean="0"/>
              <a:t>30/04/2019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9AD4-BDDB-4121-9EEE-D890BB11E687}" type="datetime1">
              <a:rPr lang="nl-BE" smtClean="0"/>
              <a:t>30/04/2019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08CC-4EBF-4C64-BA9E-B07B99C9DB99}" type="datetime1">
              <a:rPr lang="nl-BE" smtClean="0"/>
              <a:t>30/04/2019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9C90-ED50-42CD-B56C-68BF842A2B6A}" type="datetime1">
              <a:rPr lang="nl-BE" smtClean="0"/>
              <a:t>30/04/2019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82AE-B9EE-446E-B46E-329ABC891749}" type="datetime1">
              <a:rPr lang="nl-BE" smtClean="0"/>
              <a:t>30/04/2019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F18-BDCB-4338-9FA2-782F60A2E51C}" type="datetime1">
              <a:rPr lang="nl-BE" smtClean="0"/>
              <a:t>30/04/2019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E389F4DD-E9F0-454C-8CE7-299000EBA983}" type="datetime1">
              <a:rPr lang="nl-BE" smtClean="0"/>
              <a:t>30/04/2019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Faculty, department, unit ...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18BCE0-9917-41C7-AA76-58ADB721FDEC}" type="datetime1">
              <a:rPr lang="nl-BE" smtClean="0"/>
              <a:t>30/04/2019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Faculty, department, unit ...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Dynamic</a:t>
            </a:r>
            <a:r>
              <a:rPr lang="nl-BE" dirty="0"/>
              <a:t> displays met </a:t>
            </a:r>
            <a:r>
              <a:rPr lang="nl-BE" dirty="0" err="1"/>
              <a:t>SmartLEDs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Barbara </a:t>
            </a:r>
            <a:r>
              <a:rPr lang="nl-NL" dirty="0" err="1"/>
              <a:t>Ameloot</a:t>
            </a:r>
            <a:r>
              <a:rPr lang="nl-NL" dirty="0"/>
              <a:t> en Wouter Jochems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B71E564-F585-4729-B1B8-44CF4183B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BE" dirty="0"/>
              <a:t>Inleiding</a:t>
            </a:r>
          </a:p>
          <a:p>
            <a:pPr>
              <a:lnSpc>
                <a:spcPct val="150000"/>
              </a:lnSpc>
            </a:pPr>
            <a:r>
              <a:rPr lang="nl-BE" dirty="0"/>
              <a:t>Probleemstelling</a:t>
            </a:r>
          </a:p>
          <a:p>
            <a:pPr>
              <a:lnSpc>
                <a:spcPct val="150000"/>
              </a:lnSpc>
            </a:pPr>
            <a:r>
              <a:rPr lang="nl-BE" dirty="0"/>
              <a:t>Werkwijze</a:t>
            </a:r>
          </a:p>
          <a:p>
            <a:pPr>
              <a:lnSpc>
                <a:spcPct val="150000"/>
              </a:lnSpc>
            </a:pPr>
            <a:r>
              <a:rPr lang="nl-BE" dirty="0"/>
              <a:t>Resultaten</a:t>
            </a:r>
          </a:p>
          <a:p>
            <a:pPr>
              <a:lnSpc>
                <a:spcPct val="150000"/>
              </a:lnSpc>
            </a:pPr>
            <a:r>
              <a:rPr lang="nl-BE" dirty="0"/>
              <a:t>Conclusie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718925-A21E-4FF0-A007-E8F0C1B7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Computerwetenschappen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C51F71B-C6F7-431F-9359-503C6C1B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713000-B538-4F08-AC93-5781892E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141132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BEC4A3E-DF4C-403E-9314-B3900817D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r>
              <a:rPr lang="nl-BE" dirty="0"/>
              <a:t>Bieden led displays opgebouwd uit smart </a:t>
            </a:r>
            <a:r>
              <a:rPr lang="nl-BE" dirty="0" err="1"/>
              <a:t>LEDs</a:t>
            </a:r>
            <a:r>
              <a:rPr lang="nl-BE" dirty="0"/>
              <a:t> een meerwaarde ten opzichte van gewone led displays?</a:t>
            </a:r>
          </a:p>
          <a:p>
            <a:endParaRPr lang="nl-BE" dirty="0"/>
          </a:p>
          <a:p>
            <a:r>
              <a:rPr lang="nl-BE" dirty="0"/>
              <a:t>Hoe kan ons systeem blijven werken als het omgevingslicht verandert?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A7EDE9-299D-46C2-837F-DD90BDA7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974EFC-AC92-4D7F-840E-4DD1A5AF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4C4866-ADC0-4B42-BB0A-073A6B97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Probleemstelling</a:t>
            </a:r>
          </a:p>
        </p:txBody>
      </p:sp>
    </p:spTree>
    <p:extLst>
      <p:ext uri="{BB962C8B-B14F-4D97-AF65-F5344CB8AC3E}">
        <p14:creationId xmlns:p14="http://schemas.microsoft.com/office/powerpoint/2010/main" val="68847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1CCF15A-8188-44ED-8C57-FE9226962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Smart LED’s communiceren met elkaar</a:t>
            </a:r>
          </a:p>
          <a:p>
            <a:endParaRPr lang="nl-BE" dirty="0"/>
          </a:p>
          <a:p>
            <a:r>
              <a:rPr lang="nl-BE" dirty="0"/>
              <a:t>Smart LED’s reageren op externe lichtbron (lichtpen, floodlight,…)</a:t>
            </a:r>
          </a:p>
          <a:p>
            <a:endParaRPr lang="nl-BE" dirty="0"/>
          </a:p>
          <a:p>
            <a:r>
              <a:rPr lang="nl-BE" dirty="0"/>
              <a:t>Smart LED’s werken onder alle licht omstandigheden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0083DAD-E9F0-41A7-8965-E25771B4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1ECB25-A673-4D0C-9E55-FACFAE74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B85225-9E28-470C-8539-C47146FB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Werkwijze</a:t>
            </a:r>
          </a:p>
        </p:txBody>
      </p:sp>
    </p:spTree>
    <p:extLst>
      <p:ext uri="{BB962C8B-B14F-4D97-AF65-F5344CB8AC3E}">
        <p14:creationId xmlns:p14="http://schemas.microsoft.com/office/powerpoint/2010/main" val="200750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723A2D2-0C57-4A1D-9DCE-FC4FE7881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Invalshoek voorkomt zijdelingse signaal overdracht</a:t>
            </a:r>
          </a:p>
          <a:p>
            <a:endParaRPr lang="nl-BE" dirty="0"/>
          </a:p>
          <a:p>
            <a:r>
              <a:rPr lang="nl-BE" dirty="0"/>
              <a:t>Diffuser verzwakt lichtsignaal teveel</a:t>
            </a:r>
          </a:p>
          <a:p>
            <a:endParaRPr lang="nl-BE" dirty="0"/>
          </a:p>
          <a:p>
            <a:pPr marL="457200" lvl="1" indent="0">
              <a:buNone/>
            </a:pPr>
            <a:r>
              <a:rPr lang="nl-BE" dirty="0"/>
              <a:t>=&gt; Onderlinge communicatie niet mogelijk bij plat display 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4082AAD-51D1-48B9-B4C1-0EDDE557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ECF516-C80F-4EC0-884F-2E1E13AE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6C2B6CC-B3AC-4F3E-8564-70577F95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Onderlinge communicatie</a:t>
            </a:r>
          </a:p>
        </p:txBody>
      </p:sp>
    </p:spTree>
    <p:extLst>
      <p:ext uri="{BB962C8B-B14F-4D97-AF65-F5344CB8AC3E}">
        <p14:creationId xmlns:p14="http://schemas.microsoft.com/office/powerpoint/2010/main" val="182339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ceived_325905254590084">
            <a:hlinkClick r:id="" action="ppaction://media"/>
            <a:extLst>
              <a:ext uri="{FF2B5EF4-FFF2-40B4-BE49-F238E27FC236}">
                <a16:creationId xmlns:a16="http://schemas.microsoft.com/office/drawing/2014/main" id="{376BE47B-6EB8-4445-A4E6-D747B737D6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7793" y="1809462"/>
            <a:ext cx="5486277" cy="3017882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491BC83-BEA4-4425-B592-B141B82C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1372285-4CEC-4AE4-B0D8-6665BA404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4DB9D00-A425-4330-B798-EF6B95BA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Externe lichtbron</a:t>
            </a:r>
          </a:p>
        </p:txBody>
      </p:sp>
      <p:pic>
        <p:nvPicPr>
          <p:cNvPr id="7" name="received_572688823229849">
            <a:hlinkClick r:id="" action="ppaction://media"/>
            <a:extLst>
              <a:ext uri="{FF2B5EF4-FFF2-40B4-BE49-F238E27FC236}">
                <a16:creationId xmlns:a16="http://schemas.microsoft.com/office/drawing/2014/main" id="{1FE49764-1C6C-4496-BBF7-572D3D95F5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25741" b="25951"/>
          <a:stretch/>
        </p:blipFill>
        <p:spPr>
          <a:xfrm>
            <a:off x="7407867" y="1809462"/>
            <a:ext cx="3514012" cy="30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B6305043-6FE8-4280-A4E9-4F6DFEFE8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4883" y="1359036"/>
            <a:ext cx="4102226" cy="4219881"/>
          </a:xfrm>
          <a:ln>
            <a:solidFill>
              <a:srgbClr val="1D8DB0"/>
            </a:solidFill>
          </a:ln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3E0FB33-BB66-4A36-90D8-90A03F23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69497A-3FFE-4AD9-9511-527916F4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BC6A5F-259F-4148-BDC0-7AD83C29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Omgevingslicht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6420E9A-454C-4E39-A3F5-0F6A73F1E4A1}"/>
              </a:ext>
            </a:extLst>
          </p:cNvPr>
          <p:cNvSpPr txBox="1"/>
          <p:nvPr/>
        </p:nvSpPr>
        <p:spPr>
          <a:xfrm>
            <a:off x="576000" y="2233136"/>
            <a:ext cx="3985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Gemiddelde van 10 metingen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Waarde &gt;&gt; vorige </a:t>
            </a:r>
            <a:r>
              <a:rPr lang="nl-BE" dirty="0" err="1"/>
              <a:t>threshold</a:t>
            </a:r>
            <a:br>
              <a:rPr lang="nl-BE" dirty="0"/>
            </a:br>
            <a:r>
              <a:rPr lang="nl-BE" dirty="0"/>
              <a:t>=&gt; lichtpen geeft nog signaal</a:t>
            </a:r>
            <a:br>
              <a:rPr lang="nl-BE" dirty="0"/>
            </a:br>
            <a:r>
              <a:rPr lang="nl-BE" dirty="0"/>
              <a:t>=&gt; vorige </a:t>
            </a:r>
            <a:r>
              <a:rPr lang="nl-BE" dirty="0" err="1"/>
              <a:t>threshold</a:t>
            </a:r>
            <a:r>
              <a:rPr lang="nl-BE" dirty="0"/>
              <a:t> behouden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7F9D146-BFC3-49A2-B98F-14771E9774D6}"/>
              </a:ext>
            </a:extLst>
          </p:cNvPr>
          <p:cNvCxnSpPr>
            <a:cxnSpLocks/>
          </p:cNvCxnSpPr>
          <p:nvPr/>
        </p:nvCxnSpPr>
        <p:spPr>
          <a:xfrm>
            <a:off x="5647593" y="2769577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56A6257E-A751-4351-9717-FDBB3BD0B8E2}"/>
              </a:ext>
            </a:extLst>
          </p:cNvPr>
          <p:cNvCxnSpPr>
            <a:cxnSpLocks/>
          </p:cNvCxnSpPr>
          <p:nvPr/>
        </p:nvCxnSpPr>
        <p:spPr>
          <a:xfrm>
            <a:off x="5647592" y="3451391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27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8B375B7-526B-48F8-8EB3-029305745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E632CA-8399-490A-8542-19E4B050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0B0805-78E6-4941-A963-A136974A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FC20F18-40DD-44CA-B547-85460368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109411447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142</Words>
  <Application>Microsoft Office PowerPoint</Application>
  <PresentationFormat>Breedbeeld</PresentationFormat>
  <Paragraphs>45</Paragraphs>
  <Slides>8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KU Leuven</vt:lpstr>
      <vt:lpstr>KU Leuven Sedes</vt:lpstr>
      <vt:lpstr>Dynamic displays met SmartLEDs</vt:lpstr>
      <vt:lpstr>Overzicht</vt:lpstr>
      <vt:lpstr>Probleemstelling</vt:lpstr>
      <vt:lpstr>Werkwijze</vt:lpstr>
      <vt:lpstr>Onderlinge communicatie</vt:lpstr>
      <vt:lpstr>Externe lichtbron</vt:lpstr>
      <vt:lpstr>Omgevingslicht</vt:lpstr>
      <vt:lpstr>Conclusie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2019-04-30T14:48:11Z</dcterms:modified>
</cp:coreProperties>
</file>